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21907-C03B-4F2E-94B0-0C3004EA45DB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DF43D-678C-46E8-A802-A353788BA8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225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8D8C-9E77-304C-AF04-497688219D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0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DF43D-678C-46E8-A802-A353788BA8A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8371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DF43D-678C-46E8-A802-A353788BA8AC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802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ACD0E6-E4F0-4D17-B22F-32F36C32D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EDF674-7DCF-4D9B-9984-D6B1BAF70E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48C4F2-C586-435D-A06D-AC8B9D66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1BFBBF-71A7-424D-8FC0-C1AF4B1C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38D1C0-6728-4925-A97A-783D8C00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529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0091F-4606-4576-BA8E-96297BED7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7834BF-CC7E-4AD6-97AD-29FB282B8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E2E73-B7CA-4B41-AD50-E023E7166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FF6597-ACAF-4DCD-9BB9-83D7217BB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1C2C34-89CF-490F-9C04-D29ACE969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31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CF5BCE-B437-4ECB-B136-622400F8D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49ED46F-2731-435C-BEDB-33F774F21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7FA818-9C3C-4CF9-AD88-282E72BAD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4F1B19-905C-47E7-8E4E-9637A41C0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1BFA8-BB5A-40B2-B09D-9E10FC7CC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47679-48EC-4E58-9109-F49B9093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220D11-4180-4782-BCDB-3F6F25A7C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FF46C5-A393-45EE-A6D0-73C79E40D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6B1911-40D1-42AF-BA53-4945B2473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52B78E-32CF-4B8E-914C-5E2BC7BF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97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70F64F-4C96-4FCD-9665-BE3DDA148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54C4EF-AE5B-4EE5-9EAF-F0889B09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8314C8-3EE8-47F1-851A-C4CC47737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0A390A-22BA-49FA-96EB-E86C5F61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677FE-B48F-4443-A44E-8657168A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79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48912-6818-4801-A468-D02BA275B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7F327B-E121-49BC-BD33-EB11070793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ACA30B-E7B4-41AB-A426-962CD7DFA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0B54BA-2C12-4FF3-A504-4F8B8EA7D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2385F4-943D-44C8-95D1-0B2DDD16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4E1386D-E7E0-48E7-B06D-7E320CF56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50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4CEA99-40E5-42EC-BBD8-0FFE0AAED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EF9F34-7DA3-4862-A732-14087E15D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66FA4EC-8108-4204-9C98-ACCC8E9A8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F4C9855-4470-402F-A6A7-16CDF112A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1504D9B-9E7B-43E6-A284-695646BF9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A863DB6-3B51-45D6-A6A7-ED8193E79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2F362B0-4330-426C-8DEC-B3BA8059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996A64C-65B5-4962-BD9E-05E5E4F4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C5E01F-D2A1-42B3-9F69-9BDA3033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053ECF3-3C68-41E2-836A-9811E0F2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A381D2-AA23-4F17-85B6-65361574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614C42-55B2-4496-BC8F-7358D6135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94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BD064C-93FD-42E7-BC48-507D0364A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76335-12D9-4360-8B7B-9A3E493BE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79A8A24-F2E3-46EB-B103-A15CBE3AE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852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170A59-612E-442E-8FA1-759344E3F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62EEA9-548A-4BDD-96EA-7AAD3D5C5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5193841-D14C-48D7-ACDB-FFA78906C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44AF7E-90CA-4415-9E6B-197A633E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856D9B-A4A0-431E-9864-866675CC5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3A8B26-2E4D-4179-892C-23BEAAC4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435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8BE6D-B56B-4E99-8A5B-BFEA76B5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0EDE8C6-9331-49A0-B0A3-CB1876DBF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18E861-A88C-4A46-9C6D-3E5E47B6B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D2F1F8-B2EE-43CA-BE03-91CBD5C2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DD6A14-CBAC-48D7-BE57-E04CE3C62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AC641A-715C-4D1D-9D61-3C52251ED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8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CBDD81-CFF7-44A3-8839-0E6BFD5CA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4C226B-07C0-43B0-9ACA-1B6B0CB2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B6BC1B-B3EE-4D91-9A91-D8D59D3C9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4228-E6DA-44F1-8211-37E24BB96421}" type="datetimeFigureOut">
              <a:rPr lang="pt-BR" smtClean="0"/>
              <a:t>15/06/2018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D49266-DBD7-47AB-87CB-26AC92D45F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1AEB9-5251-4A13-AF47-EDF9B36A8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3F95-FBB8-4C99-9EBA-99BE770406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4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623" y="3811012"/>
            <a:ext cx="66475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latin typeface="Arial Narrow"/>
                <a:cs typeface="Arial Narrow"/>
              </a:rPr>
              <a:t>Título</a:t>
            </a:r>
            <a:r>
              <a:rPr lang="en-US" sz="6000" b="1" dirty="0">
                <a:solidFill>
                  <a:srgbClr val="7030A0"/>
                </a:solidFill>
                <a:latin typeface="Arial Narrow"/>
                <a:cs typeface="Arial Narrow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 Narrow"/>
                <a:cs typeface="Arial Narrow"/>
              </a:rPr>
              <a:t>linha</a:t>
            </a:r>
            <a:r>
              <a:rPr lang="en-US" sz="6000" b="1" dirty="0">
                <a:solidFill>
                  <a:srgbClr val="7030A0"/>
                </a:solidFill>
                <a:latin typeface="Arial Narrow"/>
                <a:cs typeface="Arial Narrow"/>
              </a:rPr>
              <a:t> 1</a:t>
            </a:r>
          </a:p>
          <a:p>
            <a:r>
              <a:rPr lang="en-US" sz="6000" b="1" dirty="0" err="1">
                <a:solidFill>
                  <a:srgbClr val="7030A0"/>
                </a:solidFill>
                <a:latin typeface="Arial Narrow"/>
                <a:cs typeface="Arial Narrow"/>
              </a:rPr>
              <a:t>Título</a:t>
            </a:r>
            <a:r>
              <a:rPr lang="en-US" sz="6000" b="1" dirty="0">
                <a:solidFill>
                  <a:srgbClr val="7030A0"/>
                </a:solidFill>
                <a:latin typeface="Arial Narrow"/>
                <a:cs typeface="Arial Narrow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Arial Narrow"/>
                <a:cs typeface="Arial Narrow"/>
              </a:rPr>
              <a:t>linha</a:t>
            </a:r>
            <a:r>
              <a:rPr lang="en-US" sz="6000" b="1" dirty="0">
                <a:solidFill>
                  <a:srgbClr val="7030A0"/>
                </a:solidFill>
                <a:latin typeface="Arial Narrow"/>
                <a:cs typeface="Arial Narrow"/>
              </a:rPr>
              <a:t> 2</a:t>
            </a:r>
          </a:p>
          <a:p>
            <a:endParaRPr lang="en-US" sz="1600" b="1" dirty="0">
              <a:latin typeface="Arial Narrow"/>
              <a:cs typeface="Arial Narrow"/>
            </a:endParaRPr>
          </a:p>
          <a:p>
            <a:r>
              <a:rPr lang="en-US" sz="2800" i="1" dirty="0" err="1">
                <a:latin typeface="Arial Narrow"/>
                <a:cs typeface="Arial Narrow"/>
              </a:rPr>
              <a:t>Autor</a:t>
            </a:r>
            <a:r>
              <a:rPr lang="en-US" sz="2800" i="1" dirty="0">
                <a:latin typeface="Arial Narrow"/>
                <a:cs typeface="Arial Narrow"/>
              </a:rPr>
              <a:t> – </a:t>
            </a:r>
            <a:r>
              <a:rPr lang="en-US" sz="2800" i="1" dirty="0" err="1">
                <a:latin typeface="Arial Narrow"/>
                <a:cs typeface="Arial Narrow"/>
              </a:rPr>
              <a:t>Instituição</a:t>
            </a:r>
            <a:endParaRPr lang="en-US" sz="2800" i="1" dirty="0">
              <a:latin typeface="Arial Narrow"/>
              <a:cs typeface="Arial Narrow"/>
            </a:endParaRPr>
          </a:p>
          <a:p>
            <a:r>
              <a:rPr lang="en-US" sz="2800" i="1" dirty="0">
                <a:latin typeface="Arial Narrow"/>
                <a:cs typeface="Arial Narrow"/>
              </a:rPr>
              <a:t>E-mail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8D58C7A-E561-4D26-AACE-1C13CAD63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694" y="0"/>
            <a:ext cx="2336306" cy="6858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DCEDC86A-F3D0-442C-A60F-7F2EEF07E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3" y="0"/>
            <a:ext cx="60960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1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A3E41AF-16B8-4876-8C9A-D48919F7D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727C66B-BC51-45D6-9F34-211E54D10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400" dirty="0">
              <a:latin typeface="Arial Narrow" panose="020B0606020202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980E39B-2185-41B9-A074-46CF6C6F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26" y="0"/>
            <a:ext cx="3701874" cy="11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01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980E39B-2185-41B9-A074-46CF6C6F5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126" y="0"/>
            <a:ext cx="3701874" cy="11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75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Widescreen</PresentationFormat>
  <Paragraphs>8</Paragraphs>
  <Slides>3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 Silva</dc:creator>
  <cp:lastModifiedBy>Diego Silva</cp:lastModifiedBy>
  <cp:revision>2</cp:revision>
  <dcterms:created xsi:type="dcterms:W3CDTF">2018-06-15T21:30:50Z</dcterms:created>
  <dcterms:modified xsi:type="dcterms:W3CDTF">2018-06-15T21:39:01Z</dcterms:modified>
</cp:coreProperties>
</file>